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F907-1EBC-4C9D-B6AA-B212B956F435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AF3A-EDB6-4458-9359-A92FB374AF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9843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F907-1EBC-4C9D-B6AA-B212B956F435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AF3A-EDB6-4458-9359-A92FB374AF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189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F907-1EBC-4C9D-B6AA-B212B956F435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AF3A-EDB6-4458-9359-A92FB374AF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379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F907-1EBC-4C9D-B6AA-B212B956F435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AF3A-EDB6-4458-9359-A92FB374AF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805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F907-1EBC-4C9D-B6AA-B212B956F435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AF3A-EDB6-4458-9359-A92FB374AF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846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F907-1EBC-4C9D-B6AA-B212B956F435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AF3A-EDB6-4458-9359-A92FB374AF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0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F907-1EBC-4C9D-B6AA-B212B956F435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AF3A-EDB6-4458-9359-A92FB374AF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682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F907-1EBC-4C9D-B6AA-B212B956F435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AF3A-EDB6-4458-9359-A92FB374AF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512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F907-1EBC-4C9D-B6AA-B212B956F435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AF3A-EDB6-4458-9359-A92FB374AF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829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F907-1EBC-4C9D-B6AA-B212B956F435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AF3A-EDB6-4458-9359-A92FB374AF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062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F907-1EBC-4C9D-B6AA-B212B956F435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AF3A-EDB6-4458-9359-A92FB374AF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862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AF907-1EBC-4C9D-B6AA-B212B956F435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DAF3A-EDB6-4458-9359-A92FB374AF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416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erno.it/costituzione-italiana/parte-prima-diritti-e-doveri-dei-cittadini/titolo-iii-rapporti-economici/285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67481" y="207963"/>
            <a:ext cx="9144000" cy="81352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Rapporti economici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418" y="1854543"/>
            <a:ext cx="2857500" cy="16002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39605" y="1414158"/>
            <a:ext cx="3296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/>
              </a:rPr>
              <a:t>Artt. 35-38 – lavoro e previdenza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9560" y="1854543"/>
            <a:ext cx="2466975" cy="1847850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4662615" y="1414158"/>
            <a:ext cx="3509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/>
              </a:rPr>
              <a:t>Artt. 39-40 – sindacato e sciopero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39605" y="4210904"/>
            <a:ext cx="3296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/>
              </a:rPr>
              <a:t>Artt. 41-47 – proprietà e impresa</a:t>
            </a:r>
            <a:endParaRPr lang="it-IT" dirty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418" y="4696725"/>
            <a:ext cx="2381250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7445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Rapporti economici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Rapporti economici</dc:title>
  <dc:creator>roberto bin</dc:creator>
  <cp:lastModifiedBy>roberto bin</cp:lastModifiedBy>
  <cp:revision>1</cp:revision>
  <dcterms:created xsi:type="dcterms:W3CDTF">2017-12-13T10:10:39Z</dcterms:created>
  <dcterms:modified xsi:type="dcterms:W3CDTF">2017-12-13T10:14:30Z</dcterms:modified>
</cp:coreProperties>
</file>